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9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7D18-A537-43BC-83F9-69552F6A895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DFFD-37D8-45F9-A7AF-ED6E25AFC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owerPoint&#10;&#10;Description automatically generated">
            <a:extLst>
              <a:ext uri="{FF2B5EF4-FFF2-40B4-BE49-F238E27FC236}">
                <a16:creationId xmlns:a16="http://schemas.microsoft.com/office/drawing/2014/main" id="{93673A67-2719-447F-8365-54C196A6B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B5DD84-75DE-413F-81EF-1F79C2F4D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C837691-B5D9-4E04-8BEB-3FC45D752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9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4C6C754-4BBD-4EE4-9C3C-55F84E0D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C451F5E7-F2A0-4B27-98F6-2D256411A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CDE3E3-883E-486F-AB04-36501DBE9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2501"/>
              </p:ext>
            </p:extLst>
          </p:nvPr>
        </p:nvGraphicFramePr>
        <p:xfrm>
          <a:off x="319314" y="2409372"/>
          <a:ext cx="7228113" cy="5587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835">
                  <a:extLst>
                    <a:ext uri="{9D8B030D-6E8A-4147-A177-3AD203B41FA5}">
                      <a16:colId xmlns:a16="http://schemas.microsoft.com/office/drawing/2014/main" val="2034628258"/>
                    </a:ext>
                  </a:extLst>
                </a:gridCol>
                <a:gridCol w="897670">
                  <a:extLst>
                    <a:ext uri="{9D8B030D-6E8A-4147-A177-3AD203B41FA5}">
                      <a16:colId xmlns:a16="http://schemas.microsoft.com/office/drawing/2014/main" val="777454790"/>
                    </a:ext>
                  </a:extLst>
                </a:gridCol>
                <a:gridCol w="1056632">
                  <a:extLst>
                    <a:ext uri="{9D8B030D-6E8A-4147-A177-3AD203B41FA5}">
                      <a16:colId xmlns:a16="http://schemas.microsoft.com/office/drawing/2014/main" val="1559624654"/>
                    </a:ext>
                  </a:extLst>
                </a:gridCol>
                <a:gridCol w="1056632">
                  <a:extLst>
                    <a:ext uri="{9D8B030D-6E8A-4147-A177-3AD203B41FA5}">
                      <a16:colId xmlns:a16="http://schemas.microsoft.com/office/drawing/2014/main" val="1808359710"/>
                    </a:ext>
                  </a:extLst>
                </a:gridCol>
                <a:gridCol w="1056632">
                  <a:extLst>
                    <a:ext uri="{9D8B030D-6E8A-4147-A177-3AD203B41FA5}">
                      <a16:colId xmlns:a16="http://schemas.microsoft.com/office/drawing/2014/main" val="645669334"/>
                    </a:ext>
                  </a:extLst>
                </a:gridCol>
                <a:gridCol w="907021">
                  <a:extLst>
                    <a:ext uri="{9D8B030D-6E8A-4147-A177-3AD203B41FA5}">
                      <a16:colId xmlns:a16="http://schemas.microsoft.com/office/drawing/2014/main" val="2233255751"/>
                    </a:ext>
                  </a:extLst>
                </a:gridCol>
                <a:gridCol w="907021">
                  <a:extLst>
                    <a:ext uri="{9D8B030D-6E8A-4147-A177-3AD203B41FA5}">
                      <a16:colId xmlns:a16="http://schemas.microsoft.com/office/drawing/2014/main" val="3351324149"/>
                    </a:ext>
                  </a:extLst>
                </a:gridCol>
                <a:gridCol w="897670">
                  <a:extLst>
                    <a:ext uri="{9D8B030D-6E8A-4147-A177-3AD203B41FA5}">
                      <a16:colId xmlns:a16="http://schemas.microsoft.com/office/drawing/2014/main" val="2451051549"/>
                    </a:ext>
                  </a:extLst>
                </a:gridCol>
              </a:tblGrid>
              <a:tr h="1638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Tuesday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Wednesday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Thursday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Friday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Saturday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Sunday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079921135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Men's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Men's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Men's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Men's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Men's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529820951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5:30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Wake 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414126141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934374266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681997101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Meditation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900134578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6:30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 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4237439856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Breakfast Available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from wake up till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99470224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7:30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4009524377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Secured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Secured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Secured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Secured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Secured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488112779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75789442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Grounds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Grounds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Grounds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Grounds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Grounds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Happy Hour AA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3862804698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11:00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Ladies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932091248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11:20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Lunch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931721735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11:30 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61830702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AA Club House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AA Club House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AA Club House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AA Club House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AA Club House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Sponsor AA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3902887363"/>
                  </a:ext>
                </a:extLst>
              </a:tr>
              <a:tr h="181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 Vol Details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 Vol Details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 Vol Details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 Vol Details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 Vol Details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56387504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55271572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Open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Open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Open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Open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Rooms Open/ STD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3981225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Day Education S2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952596548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251713327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4:20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Mens Dinner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95825931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Parenting Class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785587584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Med Call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477868635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Ready to Work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Ready to Work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Ready to Work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12555084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House Meeting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Womens Group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3263366596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 Meeting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 &amp; F/M Peer Groups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 X 3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Group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 Meeting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331723036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Monthly Banking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76546416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Peer 12 Step</a:t>
                      </a:r>
                      <a:endParaRPr lang="en-US" sz="800" b="0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4151921668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Speaker Meeting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859062565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815472775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8:00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09849659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1047621255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11:30 PM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Lights Out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b"/>
                </a:tc>
                <a:extLst>
                  <a:ext uri="{0D108BD9-81ED-4DB2-BD59-A6C34878D82A}">
                    <a16:rowId xmlns:a16="http://schemas.microsoft.com/office/drawing/2014/main" val="254446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0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04B2-66DF-4A20-8997-A3A3D374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19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8A6C-189C-4E83-87D5-39F1DD924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fully vaccinated DROP the MASKS</a:t>
            </a:r>
          </a:p>
          <a:p>
            <a:r>
              <a:rPr lang="en-US" b="1" dirty="0"/>
              <a:t>Masks still required in the vehicles</a:t>
            </a:r>
          </a:p>
          <a:p>
            <a:r>
              <a:rPr lang="en-US" b="1" dirty="0"/>
              <a:t>Why? Close quarters with Non-Vaccinated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Clients NOT Vaccinated:</a:t>
            </a:r>
          </a:p>
          <a:p>
            <a:pPr marL="0" indent="0">
              <a:buNone/>
            </a:pPr>
            <a:r>
              <a:rPr lang="en-US" dirty="0"/>
              <a:t>Still Ware Masks</a:t>
            </a:r>
          </a:p>
          <a:p>
            <a:pPr marL="0" indent="0">
              <a:buNone/>
            </a:pPr>
            <a:r>
              <a:rPr lang="en-US" dirty="0"/>
              <a:t>Social Distance</a:t>
            </a:r>
          </a:p>
          <a:p>
            <a:pPr marL="0" indent="0">
              <a:buNone/>
            </a:pPr>
            <a:r>
              <a:rPr lang="en-US" dirty="0"/>
              <a:t>Not eligible for passes</a:t>
            </a:r>
          </a:p>
          <a:p>
            <a:pPr marL="0" indent="0">
              <a:buNone/>
            </a:pPr>
            <a:r>
              <a:rPr lang="en-US" dirty="0"/>
              <a:t>Not eligible for PIR</a:t>
            </a:r>
          </a:p>
          <a:p>
            <a:pPr marL="0" indent="0">
              <a:buNone/>
            </a:pPr>
            <a:r>
              <a:rPr lang="en-US" dirty="0"/>
              <a:t>%:30 am temperature checks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test positive:</a:t>
            </a:r>
          </a:p>
          <a:p>
            <a:pPr marL="0" indent="0">
              <a:buNone/>
            </a:pPr>
            <a:r>
              <a:rPr lang="en-US" dirty="0"/>
              <a:t>5-day quarantine no symptoms</a:t>
            </a:r>
          </a:p>
          <a:p>
            <a:pPr marL="0" indent="0">
              <a:buNone/>
            </a:pPr>
            <a:r>
              <a:rPr lang="en-US" dirty="0"/>
              <a:t>10-day quarantine with symptoms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4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486</Words>
  <Application>Microsoft Office PowerPoint</Application>
  <PresentationFormat>Custom</PresentationFormat>
  <Paragraphs>214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 19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Vann</dc:creator>
  <cp:lastModifiedBy>Edmund Sexton</cp:lastModifiedBy>
  <cp:revision>5</cp:revision>
  <dcterms:created xsi:type="dcterms:W3CDTF">2022-02-10T18:23:23Z</dcterms:created>
  <dcterms:modified xsi:type="dcterms:W3CDTF">2022-02-17T16:12:32Z</dcterms:modified>
</cp:coreProperties>
</file>